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  <p:sldId id="268" r:id="rId14"/>
  </p:sldIdLst>
  <p:sldSz cx="7569200" cy="10706100"/>
  <p:notesSz cx="7569200" cy="10706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310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E5E10-674B-4745-B8D7-F01B7A84EF95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6663" y="1338263"/>
            <a:ext cx="2555875" cy="3613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7238" y="5153025"/>
            <a:ext cx="6054725" cy="4214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9525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7838" y="10169525"/>
            <a:ext cx="327977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48F7-10DD-4DA2-8A59-99C71009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6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48F7-10DD-4DA2-8A59-99C71009E5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7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6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7900416"/>
            <a:ext cx="0" cy="1193800"/>
          </a:xfrm>
          <a:custGeom>
            <a:avLst/>
            <a:gdLst/>
            <a:ahLst/>
            <a:cxnLst/>
            <a:rect l="l" t="t" r="r" b="b"/>
            <a:pathLst>
              <a:path h="1193800">
                <a:moveTo>
                  <a:pt x="0" y="1193799"/>
                </a:moveTo>
                <a:lnTo>
                  <a:pt x="0" y="0"/>
                </a:lnTo>
              </a:path>
            </a:pathLst>
          </a:custGeom>
          <a:ln w="12700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650329" y="1672972"/>
            <a:ext cx="402335" cy="8606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665"/>
              </a:lnSpc>
              <a:spcBef>
                <a:spcPts val="333"/>
              </a:spcBef>
            </a:pPr>
            <a:endParaRPr sz="655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0" y="5728715"/>
            <a:ext cx="755650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" y="5680"/>
            <a:ext cx="7565190" cy="107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1947672" y="7203139"/>
            <a:ext cx="3183346" cy="3182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3721" y="5456929"/>
            <a:ext cx="215936" cy="215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06304" y="5456929"/>
            <a:ext cx="215894" cy="215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23721" y="5624203"/>
            <a:ext cx="215936" cy="215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06304" y="5289656"/>
            <a:ext cx="215894" cy="215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80833" y="5289656"/>
            <a:ext cx="215894" cy="215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1181" y="5791476"/>
            <a:ext cx="215894" cy="215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58598" y="5958749"/>
            <a:ext cx="215894" cy="215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76015" y="6126022"/>
            <a:ext cx="215894" cy="215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80833" y="5132964"/>
            <a:ext cx="194726" cy="1946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38174" y="6460569"/>
            <a:ext cx="209527" cy="209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93602" y="6293633"/>
            <a:ext cx="215557" cy="215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73717" y="909482"/>
            <a:ext cx="277921" cy="2778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20940" y="8257745"/>
            <a:ext cx="310179" cy="310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1337" y="8017458"/>
            <a:ext cx="310179" cy="3100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3657" y="7777130"/>
            <a:ext cx="310179" cy="3100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5977" y="7536801"/>
            <a:ext cx="310137" cy="310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50805" y="7699648"/>
            <a:ext cx="9403" cy="93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52720" y="6319137"/>
            <a:ext cx="141258" cy="1412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69375" y="377560"/>
            <a:ext cx="1739911" cy="13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00"/>
              </a:lnSpc>
              <a:spcBef>
                <a:spcPts val="50"/>
              </a:spcBef>
            </a:pPr>
            <a:r>
              <a:rPr sz="900" spc="0" dirty="0">
                <a:solidFill>
                  <a:srgbClr val="FFFFFF"/>
                </a:solidFill>
                <a:latin typeface="Times New Roman"/>
                <a:cs typeface="Times New Roman"/>
              </a:rPr>
              <a:t>AXIX</a:t>
            </a:r>
            <a:r>
              <a:rPr sz="900" spc="2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0" dirty="0">
                <a:solidFill>
                  <a:srgbClr val="FFFFFF"/>
                </a:solidFill>
                <a:latin typeface="Times New Roman"/>
                <a:cs typeface="Times New Roman"/>
              </a:rPr>
              <a:t>TECHNOLOGIES</a:t>
            </a:r>
            <a:r>
              <a:rPr sz="900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0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900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0" dirty="0">
                <a:solidFill>
                  <a:srgbClr val="FFFFFF"/>
                </a:solidFill>
                <a:latin typeface="Times New Roman"/>
                <a:cs typeface="Times New Roman"/>
              </a:rPr>
              <a:t>PAGE</a:t>
            </a:r>
            <a:r>
              <a:rPr sz="900" spc="-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lang="en-GB" sz="900" spc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endParaRPr sz="900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" y="5680"/>
            <a:ext cx="7565195" cy="10700419"/>
          </a:xfrm>
          <a:prstGeom prst="rect">
            <a:avLst/>
          </a:prstGeom>
        </p:spPr>
      </p:pic>
      <p:pic>
        <p:nvPicPr>
          <p:cNvPr id="16" name="vide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60" y="4057650"/>
            <a:ext cx="7299691" cy="4106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7</Words>
  <Application>Microsoft Office PowerPoint</Application>
  <PresentationFormat>Custom</PresentationFormat>
  <Paragraphs>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Axix Technologies</dc:creator>
  <cp:lastModifiedBy>Axix Technologies</cp:lastModifiedBy>
  <cp:revision>6</cp:revision>
  <dcterms:modified xsi:type="dcterms:W3CDTF">2024-11-18T12:15:14Z</dcterms:modified>
</cp:coreProperties>
</file>